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</p:sldIdLst>
  <p:sldSz cx="10058400" cy="7772400"/>
  <p:notesSz cx="10058400" cy="7772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customXml" Target="../customXml/item2.xml"/><Relationship Id="rId3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customXml" Target="../customXml/item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presProps" Target="presProps.xml"/><Relationship Id="rId9" Type="http://schemas.openxmlformats.org/officeDocument/2006/relationships/slide" Target="slides/slide4.xml"/><Relationship Id="rId14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facing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0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facing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0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facing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0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facing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0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facing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0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2920" y="310896"/>
            <a:ext cx="9052560" cy="1243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7652"/>
            <a:ext cx="90525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452996" y="6984060"/>
            <a:ext cx="2743834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facing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0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Relationship Id="rId3" Type="http://schemas.openxmlformats.org/officeDocument/2006/relationships/image" Target="../media/image4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Relationship Id="rId3" Type="http://schemas.openxmlformats.org/officeDocument/2006/relationships/image" Target="../media/image8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Relationship Id="rId3" Type="http://schemas.openxmlformats.org/officeDocument/2006/relationships/image" Target="../media/image10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Relationship Id="rId3" Type="http://schemas.openxmlformats.org/officeDocument/2006/relationships/image" Target="../media/image12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01700" y="1103121"/>
            <a:ext cx="4638675" cy="17094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tifakt Element"/>
                <a:cs typeface="Artifakt Element"/>
              </a:rPr>
              <a:t>Step-by-</a:t>
            </a:r>
            <a:r>
              <a:rPr dirty="0" sz="1200" b="1">
                <a:latin typeface="Artifakt Element"/>
                <a:cs typeface="Artifakt Element"/>
              </a:rPr>
              <a:t>step</a:t>
            </a:r>
            <a:r>
              <a:rPr dirty="0" sz="1200" spc="45" b="1">
                <a:latin typeface="Artifakt Element"/>
                <a:cs typeface="Artifakt Element"/>
              </a:rPr>
              <a:t> </a:t>
            </a:r>
            <a:r>
              <a:rPr dirty="0" sz="1200" spc="-20" b="1">
                <a:latin typeface="Artifakt Element"/>
                <a:cs typeface="Artifakt Element"/>
              </a:rPr>
              <a:t>guide</a:t>
            </a:r>
            <a:endParaRPr sz="12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60"/>
              </a:spcBef>
            </a:pPr>
            <a:r>
              <a:rPr dirty="0" sz="1600" b="1">
                <a:latin typeface="Artifakt Element"/>
                <a:cs typeface="Artifakt Element"/>
              </a:rPr>
              <a:t>Stock</a:t>
            </a:r>
            <a:r>
              <a:rPr dirty="0" sz="1600" spc="-40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facing</a:t>
            </a:r>
            <a:r>
              <a:rPr dirty="0" sz="1600" spc="-30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the</a:t>
            </a:r>
            <a:r>
              <a:rPr dirty="0" sz="1600" spc="-35" b="1">
                <a:latin typeface="Artifakt Element"/>
                <a:cs typeface="Artifakt Element"/>
              </a:rPr>
              <a:t> </a:t>
            </a:r>
            <a:r>
              <a:rPr dirty="0" sz="1600" spc="-20" b="1">
                <a:latin typeface="Artifakt Element"/>
                <a:cs typeface="Artifakt Element"/>
              </a:rPr>
              <a:t>base</a:t>
            </a:r>
            <a:endParaRPr sz="16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85"/>
              </a:spcBef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Facing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remove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stock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body’s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extra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top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material.</a:t>
            </a:r>
            <a:endParaRPr sz="11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35"/>
              </a:spcBef>
            </a:pPr>
            <a:r>
              <a:rPr dirty="0" sz="1200" b="1">
                <a:latin typeface="Artifakt Element"/>
                <a:cs typeface="Artifakt Element"/>
              </a:rPr>
              <a:t>Learning</a:t>
            </a:r>
            <a:r>
              <a:rPr dirty="0" sz="1200" spc="-20" b="1">
                <a:latin typeface="Artifakt Element"/>
                <a:cs typeface="Artifakt Element"/>
              </a:rPr>
              <a:t> </a:t>
            </a:r>
            <a:r>
              <a:rPr dirty="0" sz="1200" spc="-10" b="1">
                <a:latin typeface="Artifakt Element"/>
                <a:cs typeface="Artifakt Element"/>
              </a:rPr>
              <a:t>objectives:</a:t>
            </a:r>
            <a:endParaRPr sz="12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14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Facing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with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mill.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896111" y="5581777"/>
            <a:ext cx="8267700" cy="18415"/>
          </a:xfrm>
          <a:custGeom>
            <a:avLst/>
            <a:gdLst/>
            <a:ahLst/>
            <a:cxnLst/>
            <a:rect l="l" t="t" r="r" b="b"/>
            <a:pathLst>
              <a:path w="8267700" h="18414">
                <a:moveTo>
                  <a:pt x="8267446" y="0"/>
                </a:moveTo>
                <a:lnTo>
                  <a:pt x="0" y="0"/>
                </a:lnTo>
                <a:lnTo>
                  <a:pt x="0" y="18287"/>
                </a:lnTo>
                <a:lnTo>
                  <a:pt x="8267446" y="18287"/>
                </a:lnTo>
                <a:lnTo>
                  <a:pt x="826744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95114" y="2936748"/>
            <a:ext cx="2232229" cy="2104390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3143757" y="5053965"/>
            <a:ext cx="12903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completed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exercise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facing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0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959735" cy="4464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499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1.</a:t>
            </a:r>
            <a:r>
              <a:rPr dirty="0" sz="1100" spc="18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Upload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supplied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Cell</a:t>
            </a:r>
            <a:r>
              <a:rPr dirty="0" sz="1100" spc="-15" i="1">
                <a:latin typeface="Artifakt Element"/>
                <a:cs typeface="Artifakt Element"/>
              </a:rPr>
              <a:t> </a:t>
            </a:r>
            <a:r>
              <a:rPr dirty="0" sz="1100" spc="-20" i="1">
                <a:latin typeface="Artifakt Element"/>
                <a:cs typeface="Artifakt Element"/>
              </a:rPr>
              <a:t>Phone</a:t>
            </a:r>
            <a:r>
              <a:rPr dirty="0" sz="1100" spc="-20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Stand</a:t>
            </a:r>
            <a:r>
              <a:rPr dirty="0" sz="1100" spc="-25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INCH</a:t>
            </a:r>
            <a:r>
              <a:rPr dirty="0" sz="1100" spc="-15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–</a:t>
            </a:r>
            <a:r>
              <a:rPr dirty="0" sz="1100" spc="-20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Face.f3d</a:t>
            </a:r>
            <a:r>
              <a:rPr dirty="0" sz="1100" spc="-15" i="1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file.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801993" y="2792095"/>
            <a:ext cx="12014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Open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file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406876"/>
            <a:ext cx="2997835" cy="150431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105"/>
              </a:spcBef>
            </a:pPr>
            <a:r>
              <a:rPr dirty="0" sz="1100" b="1">
                <a:latin typeface="Artifakt Element"/>
                <a:cs typeface="Artifakt Element"/>
              </a:rPr>
              <a:t>2.</a:t>
            </a:r>
            <a:r>
              <a:rPr dirty="0" sz="1100" spc="15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Instead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opening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supplied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file,</a:t>
            </a:r>
            <a:r>
              <a:rPr dirty="0" sz="1100" spc="-25">
                <a:latin typeface="Artifakt Element"/>
                <a:cs typeface="Artifakt Element"/>
              </a:rPr>
              <a:t> you </a:t>
            </a:r>
            <a:r>
              <a:rPr dirty="0" sz="1100">
                <a:latin typeface="Artifakt Element"/>
                <a:cs typeface="Artifakt Element"/>
              </a:rPr>
              <a:t>could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use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opportunity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to </a:t>
            </a:r>
            <a:r>
              <a:rPr dirty="0" sz="1100">
                <a:latin typeface="Artifakt Element"/>
                <a:cs typeface="Artifakt Element"/>
              </a:rPr>
              <a:t>practice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setup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creating</a:t>
            </a:r>
            <a:r>
              <a:rPr dirty="0" sz="1100" spc="-20">
                <a:latin typeface="Artifakt Element"/>
                <a:cs typeface="Artifakt Element"/>
              </a:rPr>
              <a:t> your </a:t>
            </a:r>
            <a:r>
              <a:rPr dirty="0" sz="1100">
                <a:latin typeface="Artifakt Element"/>
                <a:cs typeface="Artifakt Element"/>
              </a:rPr>
              <a:t>own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file.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If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 want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do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this, open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supplied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Cell</a:t>
            </a:r>
            <a:r>
              <a:rPr dirty="0" sz="1100" spc="-25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Phone</a:t>
            </a:r>
            <a:r>
              <a:rPr dirty="0" sz="1100" spc="-20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Stand</a:t>
            </a:r>
            <a:r>
              <a:rPr dirty="0" sz="1100" spc="-15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–</a:t>
            </a:r>
            <a:r>
              <a:rPr dirty="0" sz="1100" spc="-25" i="1">
                <a:latin typeface="Artifakt Element"/>
                <a:cs typeface="Artifakt Element"/>
              </a:rPr>
              <a:t> </a:t>
            </a:r>
            <a:r>
              <a:rPr dirty="0" sz="1100" spc="-20" i="1">
                <a:latin typeface="Artifakt Element"/>
                <a:cs typeface="Artifakt Element"/>
              </a:rPr>
              <a:t>INCH</a:t>
            </a:r>
            <a:r>
              <a:rPr dirty="0" sz="1100" spc="-20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Assembly.f3d</a:t>
            </a:r>
            <a:r>
              <a:rPr dirty="0" sz="1100" spc="-25" i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file,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derive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Stand</a:t>
            </a:r>
            <a:r>
              <a:rPr dirty="0" sz="1100" spc="-20">
                <a:latin typeface="Artifakt Element"/>
                <a:cs typeface="Artifakt Element"/>
              </a:rPr>
              <a:t> Body </a:t>
            </a:r>
            <a:r>
              <a:rPr dirty="0" sz="1100">
                <a:latin typeface="Artifakt Element"/>
                <a:cs typeface="Artifakt Element"/>
              </a:rPr>
              <a:t>into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its own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file,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0">
                <a:latin typeface="Artifakt Element"/>
                <a:cs typeface="Artifakt Element"/>
              </a:rPr>
              <a:t> setup.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721477" y="5396865"/>
            <a:ext cx="22809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Note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how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create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your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own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file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268090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3144266" y="0"/>
                </a:moveTo>
                <a:lnTo>
                  <a:pt x="0" y="0"/>
                </a:lnTo>
                <a:lnTo>
                  <a:pt x="0" y="6096"/>
                </a:lnTo>
                <a:lnTo>
                  <a:pt x="3144266" y="6096"/>
                </a:lnTo>
                <a:lnTo>
                  <a:pt x="31442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3150489" y="0"/>
                </a:lnTo>
                <a:lnTo>
                  <a:pt x="3144393" y="0"/>
                </a:lnTo>
                <a:lnTo>
                  <a:pt x="3144393" y="6096"/>
                </a:lnTo>
                <a:lnTo>
                  <a:pt x="31504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87959" y="1138427"/>
            <a:ext cx="1830306" cy="153682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526862" y="3457194"/>
            <a:ext cx="1490586" cy="1777432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facing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0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927350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3.</a:t>
            </a:r>
            <a:r>
              <a:rPr dirty="0" sz="1100" spc="114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Facing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typically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50">
                <a:latin typeface="Artifakt Element"/>
                <a:cs typeface="Artifakt Element"/>
              </a:rPr>
              <a:t>a </a:t>
            </a:r>
            <a:r>
              <a:rPr dirty="0" sz="1100">
                <a:latin typeface="Artifakt Element"/>
                <a:cs typeface="Artifakt Element"/>
              </a:rPr>
              <a:t>program’s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first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operation.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operation </a:t>
            </a:r>
            <a:r>
              <a:rPr dirty="0" sz="1100">
                <a:latin typeface="Artifakt Element"/>
                <a:cs typeface="Artifakt Element"/>
              </a:rPr>
              <a:t>removes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stock’s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extra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top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material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ensures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high-quality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finish.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617845" y="2932303"/>
            <a:ext cx="238569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Notice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stock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needs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be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faced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550132"/>
            <a:ext cx="2967355" cy="4464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499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4.</a:t>
            </a:r>
            <a:r>
              <a:rPr dirty="0" sz="1100" spc="114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Facing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by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clicking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2D&gt; </a:t>
            </a:r>
            <a:r>
              <a:rPr dirty="0" sz="1100" spc="-10">
                <a:latin typeface="Artifakt Element"/>
                <a:cs typeface="Artifakt Element"/>
              </a:rPr>
              <a:t>Face.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087236" y="5200269"/>
            <a:ext cx="1913889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4.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Create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Facing</a:t>
            </a:r>
            <a:r>
              <a:rPr dirty="0" sz="900" spc="-10" i="1">
                <a:latin typeface="Artifakt Element"/>
                <a:cs typeface="Artifakt Element"/>
              </a:rPr>
              <a:t> operation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408311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3144266" y="0"/>
                </a:moveTo>
                <a:lnTo>
                  <a:pt x="0" y="0"/>
                </a:lnTo>
                <a:lnTo>
                  <a:pt x="0" y="6083"/>
                </a:lnTo>
                <a:lnTo>
                  <a:pt x="3144266" y="6083"/>
                </a:lnTo>
                <a:lnTo>
                  <a:pt x="31442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3150489" y="0"/>
                </a:lnTo>
                <a:lnTo>
                  <a:pt x="3144393" y="0"/>
                </a:lnTo>
                <a:lnTo>
                  <a:pt x="3144393" y="6083"/>
                </a:lnTo>
                <a:lnTo>
                  <a:pt x="3150489" y="6083"/>
                </a:lnTo>
                <a:lnTo>
                  <a:pt x="6058916" y="6083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27"/>
            <a:ext cx="2777489" cy="168287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3598164"/>
            <a:ext cx="2777489" cy="1490345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facing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0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3021330" cy="446405"/>
          </a:xfrm>
          <a:prstGeom prst="rect">
            <a:avLst/>
          </a:prstGeom>
        </p:spPr>
        <p:txBody>
          <a:bodyPr wrap="square" lIns="0" tIns="5524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dirty="0" sz="1100" b="1">
                <a:latin typeface="Artifakt Element"/>
                <a:cs typeface="Artifakt Element"/>
              </a:rPr>
              <a:t>5.</a:t>
            </a:r>
            <a:r>
              <a:rPr dirty="0" sz="1100" spc="12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</a:t>
            </a:r>
            <a:endParaRPr sz="1100">
              <a:latin typeface="Artifakt Element"/>
              <a:cs typeface="Artifakt Element"/>
            </a:endParaRPr>
          </a:p>
          <a:p>
            <a:pPr marL="241300">
              <a:lnSpc>
                <a:spcPct val="100000"/>
              </a:lnSpc>
              <a:spcBef>
                <a:spcPts val="335"/>
              </a:spcBef>
            </a:pPr>
            <a:r>
              <a:rPr dirty="0" sz="1100">
                <a:latin typeface="Artifakt Element"/>
                <a:cs typeface="Artifakt Element"/>
              </a:rPr>
              <a:t>appropriate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for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operation.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867525" y="2715895"/>
            <a:ext cx="113474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5.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Click</a:t>
            </a:r>
            <a:r>
              <a:rPr dirty="0" sz="900" spc="-10" i="1">
                <a:latin typeface="Artifakt Element"/>
                <a:cs typeface="Artifakt Element"/>
              </a:rPr>
              <a:t> Select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330676"/>
            <a:ext cx="2778125" cy="6597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105"/>
              </a:spcBef>
            </a:pPr>
            <a:r>
              <a:rPr dirty="0" sz="1100" b="1">
                <a:latin typeface="Artifakt Element"/>
                <a:cs typeface="Artifakt Element"/>
              </a:rPr>
              <a:t>6.</a:t>
            </a:r>
            <a:r>
              <a:rPr dirty="0" sz="1100" spc="12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Inside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dialog,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navigate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Learn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Cam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90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–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INCH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tool </a:t>
            </a:r>
            <a:r>
              <a:rPr dirty="0" sz="1100" spc="-10">
                <a:latin typeface="Artifakt Element"/>
                <a:cs typeface="Artifakt Element"/>
              </a:rPr>
              <a:t>library.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360033" y="5015865"/>
            <a:ext cx="164147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6.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Open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tool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library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191890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6059170" h="6350">
                <a:moveTo>
                  <a:pt x="3144380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3144380" y="6096"/>
                </a:lnTo>
                <a:lnTo>
                  <a:pt x="3144380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3150489" y="0"/>
                </a:lnTo>
                <a:lnTo>
                  <a:pt x="3144393" y="0"/>
                </a:lnTo>
                <a:lnTo>
                  <a:pt x="3144393" y="6096"/>
                </a:lnTo>
                <a:lnTo>
                  <a:pt x="31504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08320" y="1138427"/>
            <a:ext cx="2380233" cy="146570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60578" y="3380994"/>
            <a:ext cx="2627848" cy="1523365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facing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0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57805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7.</a:t>
            </a:r>
            <a:r>
              <a:rPr dirty="0" sz="1100" spc="15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Some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machines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cannot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support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50">
                <a:latin typeface="Artifakt Element"/>
                <a:cs typeface="Artifakt Element"/>
              </a:rPr>
              <a:t>a </a:t>
            </a:r>
            <a:r>
              <a:rPr dirty="0" sz="1100">
                <a:latin typeface="Artifakt Element"/>
                <a:cs typeface="Artifakt Element"/>
              </a:rPr>
              <a:t>large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diameter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like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library’s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50">
                <a:latin typeface="Artifakt Element"/>
                <a:cs typeface="Artifakt Element"/>
              </a:rPr>
              <a:t>2 </a:t>
            </a:r>
            <a:r>
              <a:rPr dirty="0" sz="1100">
                <a:latin typeface="Artifakt Element"/>
                <a:cs typeface="Artifakt Element"/>
              </a:rPr>
              <a:t>inch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mill.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7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which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50">
                <a:latin typeface="Artifakt Element"/>
                <a:cs typeface="Artifakt Element"/>
              </a:rPr>
              <a:t>a </a:t>
            </a:r>
            <a:r>
              <a:rPr dirty="0" sz="1100">
                <a:latin typeface="Artifakt Element"/>
                <a:cs typeface="Artifakt Element"/>
              </a:rPr>
              <a:t>1/2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inch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flat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endmill.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704456" y="3096895"/>
            <a:ext cx="129667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7.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tool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755263"/>
            <a:ext cx="2603500" cy="1936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 b="1">
                <a:latin typeface="Artifakt Element"/>
                <a:cs typeface="Artifakt Element"/>
              </a:rPr>
              <a:t>8.</a:t>
            </a:r>
            <a:r>
              <a:rPr dirty="0" sz="1100" spc="49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Select.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862953" y="4845177"/>
            <a:ext cx="114109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 8.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Click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Select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572890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51120" y="1138427"/>
            <a:ext cx="2837433" cy="184670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51120" y="3761994"/>
            <a:ext cx="2836545" cy="970915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facing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0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573655" cy="6578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9.</a:t>
            </a:r>
            <a:r>
              <a:rPr dirty="0" sz="1100" spc="13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OK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accept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default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settings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generate</a:t>
            </a:r>
            <a:r>
              <a:rPr dirty="0" sz="1100" spc="-25">
                <a:latin typeface="Artifakt Element"/>
                <a:cs typeface="Artifakt Element"/>
              </a:rPr>
              <a:t> the </a:t>
            </a:r>
            <a:r>
              <a:rPr dirty="0" sz="1100" spc="-10">
                <a:latin typeface="Artifakt Element"/>
                <a:cs typeface="Artifakt Element"/>
              </a:rPr>
              <a:t>toolpath.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632829" y="2353183"/>
            <a:ext cx="125412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9.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OK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dialog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2971012"/>
            <a:ext cx="2643505" cy="6578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just"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10.</a:t>
            </a:r>
            <a:r>
              <a:rPr dirty="0" sz="1100" spc="-4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Inspect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20">
                <a:latin typeface="Artifakt Element"/>
                <a:cs typeface="Artifakt Element"/>
              </a:rPr>
              <a:t> that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faces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entire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stock </a:t>
            </a:r>
            <a:r>
              <a:rPr dirty="0" sz="1100">
                <a:latin typeface="Artifakt Element"/>
                <a:cs typeface="Artifakt Element"/>
              </a:rPr>
              <a:t>body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using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9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passes.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Save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file.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198489" y="4825365"/>
            <a:ext cx="1688464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10.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toolpath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2830702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53"/>
            <a:ext cx="2379853" cy="1103731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019044"/>
            <a:ext cx="2891789" cy="168719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facing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0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FB82BBE10D4246B6F9E34DCB3DD665" ma:contentTypeVersion="13" ma:contentTypeDescription="Create a new document." ma:contentTypeScope="" ma:versionID="d228a60888aa89e672c2f36105b87892">
  <xsd:schema xmlns:xsd="http://www.w3.org/2001/XMLSchema" xmlns:xs="http://www.w3.org/2001/XMLSchema" xmlns:p="http://schemas.microsoft.com/office/2006/metadata/properties" xmlns:ns2="d5050065-5660-4611-a639-a0721ffd8a8c" xmlns:ns3="10a7b085-cd6c-49bc-a353-f9de308ea303" targetNamespace="http://schemas.microsoft.com/office/2006/metadata/properties" ma:root="true" ma:fieldsID="02292d135accbb2fd843cbe3f1e4414e" ns2:_="" ns3:_="">
    <xsd:import namespace="d5050065-5660-4611-a639-a0721ffd8a8c"/>
    <xsd:import namespace="10a7b085-cd6c-49bc-a353-f9de308ea30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50065-5660-4611-a639-a0721ffd8a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6a37fd13-9c92-403b-9679-d9988d4e14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7b085-cd6c-49bc-a353-f9de308ea30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4df43f57-58d2-4c4a-bfa2-d35c5d7bb426}" ma:internalName="TaxCatchAll" ma:showField="CatchAllData" ma:web="10a7b085-cd6c-49bc-a353-f9de308ea30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050065-5660-4611-a639-a0721ffd8a8c">
      <Terms xmlns="http://schemas.microsoft.com/office/infopath/2007/PartnerControls"/>
    </lcf76f155ced4ddcb4097134ff3c332f>
    <TaxCatchAll xmlns="10a7b085-cd6c-49bc-a353-f9de308ea303" xsi:nil="true"/>
  </documentManagement>
</p:properties>
</file>

<file path=customXml/itemProps1.xml><?xml version="1.0" encoding="utf-8"?>
<ds:datastoreItem xmlns:ds="http://schemas.openxmlformats.org/officeDocument/2006/customXml" ds:itemID="{F89E89C5-1E88-4E3E-8141-DE7E0685309A}"/>
</file>

<file path=customXml/itemProps2.xml><?xml version="1.0" encoding="utf-8"?>
<ds:datastoreItem xmlns:ds="http://schemas.openxmlformats.org/officeDocument/2006/customXml" ds:itemID="{6C21EFCE-B92A-44A3-BE86-73BDF8F2A8BE}"/>
</file>

<file path=customXml/itemProps3.xml><?xml version="1.0" encoding="utf-8"?>
<ds:datastoreItem xmlns:ds="http://schemas.openxmlformats.org/officeDocument/2006/customXml" ds:itemID="{30F51CAB-9807-41C9-89FF-9286070903B5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Stephanie Acosta Mohammadi</dc:creator>
  <dcterms:created xsi:type="dcterms:W3CDTF">2025-06-13T00:57:28Z</dcterms:created>
  <dcterms:modified xsi:type="dcterms:W3CDTF">2025-06-13T00:57:28Z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2025-06-12T00:00:00Z</vt:filetime>
  </property>
  <property fmtid="{D5CDD505-2E9C-101B-9397-08002B2CF9AE}" pid="3" name="Creator">
    <vt:lpwstr>Microsoft® Word for Microsoft 365</vt:lpwstr>
  </property>
  <property fmtid="{D5CDD505-2E9C-101B-9397-08002B2CF9AE}" pid="4" name="LastSaved">
    <vt:filetime>2025-06-13T00:00:00Z</vt:filetime>
  </property>
  <property fmtid="{D5CDD505-2E9C-101B-9397-08002B2CF9AE}" pid="5" name="Producer">
    <vt:lpwstr>Microsoft® Word for Microsoft 365</vt:lpwstr>
  </property>
  <property fmtid="{D5CDD505-2E9C-101B-9397-08002B2CF9AE}" pid="6" name="ContentTypeId">
    <vt:lpwstr>0x01010090FB82BBE10D4246B6F9E34DCB3DD665</vt:lpwstr>
  </property>
</Properties>
</file>